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DB2F69"/>
    <a:srgbClr val="13469F"/>
    <a:srgbClr val="F5D446"/>
    <a:srgbClr val="FFB81C"/>
    <a:srgbClr val="FFFFFF"/>
    <a:srgbClr val="C02050"/>
    <a:srgbClr val="00A050"/>
    <a:srgbClr val="E8F4F0"/>
    <a:srgbClr val="70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24" autoAdjust="0"/>
    <p:restoredTop sz="94710" autoAdjust="0"/>
  </p:normalViewPr>
  <p:slideViewPr>
    <p:cSldViewPr>
      <p:cViewPr varScale="1">
        <p:scale>
          <a:sx n="69" d="100"/>
          <a:sy n="69" d="100"/>
        </p:scale>
        <p:origin x="208" y="6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4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4765-A133-4BBE-AAB0-442DBD41A55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907A-72EF-4AD4-9791-159CFE3DD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BA8F-77E7-4D74-8429-FEA15301A487}" type="datetimeFigureOut">
              <a:rPr lang="en-GB" smtClean="0"/>
              <a:t>16/04/2018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D2BE-0D39-469E-8B13-E83FE0E0A2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36123"/>
            <a:ext cx="9144000" cy="2556164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D0305B8-C203-4C01-9E82-9A5675B4AE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69" y="1224040"/>
            <a:ext cx="1835776" cy="3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4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30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22EB328-2521-4040-A776-AB595B91B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74509"/>
            <a:ext cx="1835776" cy="3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762"/>
            <a:ext cx="9144000" cy="51419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48400"/>
            <a:ext cx="9144000" cy="12961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032000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4515966"/>
            <a:ext cx="6804000" cy="5166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79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1730"/>
            <a:ext cx="9144000" cy="255616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311731"/>
            <a:ext cx="9144000" cy="2556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www.code4health.org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@code4health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info@code4health.org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5542"/>
            <a:ext cx="3671171" cy="71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A8FD850-524A-4B6F-BB87-CB0F36984F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9399"/>
            <a:ext cx="3846249" cy="8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2" r:id="rId2"/>
    <p:sldLayoutId id="2147483690" r:id="rId3"/>
    <p:sldLayoutId id="214748368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DBAC1-07A9-448A-A6EF-044F0EAFE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683999"/>
            <a:ext cx="6660312" cy="948553"/>
          </a:xfrm>
        </p:spPr>
        <p:txBody>
          <a:bodyPr/>
          <a:lstStyle/>
          <a:p>
            <a:r>
              <a:rPr lang="en-GB" dirty="0"/>
              <a:t>The Code4Health Platform and</a:t>
            </a:r>
          </a:p>
          <a:p>
            <a:r>
              <a:rPr lang="en-GB" dirty="0"/>
              <a:t>The Apperta Foundation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F2B75-53CA-48F0-9226-CB047A7DE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18FB2-E94C-4442-B77C-72EDFEBBB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Peter Coates – Head of Ecosystem Development, NHS Digital</a:t>
            </a:r>
          </a:p>
        </p:txBody>
      </p:sp>
    </p:spTree>
    <p:extLst>
      <p:ext uri="{BB962C8B-B14F-4D97-AF65-F5344CB8AC3E}">
        <p14:creationId xmlns:p14="http://schemas.microsoft.com/office/powerpoint/2010/main" val="816288350"/>
      </p:ext>
    </p:extLst>
  </p:cSld>
  <p:clrMapOvr>
    <a:masterClrMapping/>
  </p:clrMapOvr>
</p:sld>
</file>

<file path=ppt/theme/theme1.xml><?xml version="1.0" encoding="utf-8"?>
<a:theme xmlns:a="http://schemas.openxmlformats.org/drawingml/2006/main" name="HSCIC_Powepoint_v2.5_0115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 C4H Template" id="{F3A6AA61-442C-864C-BC70-6799FB9C25BE}" vid="{E3D725DF-0C15-C848-B5C3-6275450FB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c7e37b3be48aa8418f065aeb540e0 xmlns="2e9807c8-684d-4ce2-9798-0aa295dedadb">
      <Terms xmlns="http://schemas.microsoft.com/office/infopath/2007/PartnerControls"/>
    </p4ac7e37b3be48aa8418f065aeb540e0>
    <j628e119d7e4440dadc57ef80e73f9ed xmlns="2e9807c8-684d-4ce2-9798-0aa295dedadb">
      <Terms xmlns="http://schemas.microsoft.com/office/infopath/2007/PartnerControls"/>
    </j628e119d7e4440dadc57ef80e73f9ed>
    <hscicNextReviewDate xmlns="2e9807c8-684d-4ce2-9798-0aa295dedadb" xsi:nil="true"/>
    <kf16b72b2d604d459ccf7f7fae4ace43 xmlns="2e9807c8-684d-4ce2-9798-0aa295dedadb">
      <Terms xmlns="http://schemas.microsoft.com/office/infopath/2007/PartnerControls"/>
    </kf16b72b2d604d459ccf7f7fae4ace43>
    <TaxCatchAll xmlns="5668c8bc-6c30-45e9-80ca-5109d4270dfd">
      <Value>147</Value>
    </TaxCatchAll>
    <jf4655f4e78d4ac1a11c19f3a13b9f1c xmlns="2e9807c8-684d-4ce2-9798-0aa295deda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aff1a68b-1933-4dcf-8d00-314af96fd52f</TermId>
        </TermInfo>
      </Terms>
    </jf4655f4e78d4ac1a11c19f3a13b9f1c>
    <hscicLastReviewDate xmlns="2e9807c8-684d-4ce2-9798-0aa295dedadb" xsi:nil="true"/>
    <k5f85a19a9254bc483709d4dbf407442 xmlns="2e9807c8-684d-4ce2-9798-0aa295dedadb">
      <Terms xmlns="http://schemas.microsoft.com/office/infopath/2007/PartnerControls"/>
    </k5f85a19a9254bc483709d4dbf40744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SCIC Document" ma:contentTypeID="0x010100F56AC1E539A90047BC30B3C9F7C85DBF009974B1B821AB36488BB2955A9F4B5285" ma:contentTypeVersion="12" ma:contentTypeDescription="Create a new document." ma:contentTypeScope="" ma:versionID="5dfdcb8c1bc1a4b86cb664d8313a30f0">
  <xsd:schema xmlns:xsd="http://www.w3.org/2001/XMLSchema" xmlns:xs="http://www.w3.org/2001/XMLSchema" xmlns:p="http://schemas.microsoft.com/office/2006/metadata/properties" xmlns:ns2="2e9807c8-684d-4ce2-9798-0aa295dedadb" xmlns:ns3="5668c8bc-6c30-45e9-80ca-5109d4270dfd" targetNamespace="http://schemas.microsoft.com/office/2006/metadata/properties" ma:root="true" ma:fieldsID="96afeb7b74a608b9bab069257c826fab" ns2:_="" ns3:_="">
    <xsd:import namespace="2e9807c8-684d-4ce2-9798-0aa295dedadb"/>
    <xsd:import namespace="5668c8bc-6c30-45e9-80ca-5109d4270dfd"/>
    <xsd:element name="properties">
      <xsd:complexType>
        <xsd:sequence>
          <xsd:element name="documentManagement">
            <xsd:complexType>
              <xsd:all>
                <xsd:element ref="ns2:jf4655f4e78d4ac1a11c19f3a13b9f1c" minOccurs="0"/>
                <xsd:element ref="ns3:TaxCatchAll" minOccurs="0"/>
                <xsd:element ref="ns3:TaxCatchAllLabel" minOccurs="0"/>
                <xsd:element ref="ns2:hscicLastReviewDate" minOccurs="0"/>
                <xsd:element ref="ns2:hscicNextReviewDate" minOccurs="0"/>
                <xsd:element ref="ns2:k5f85a19a9254bc483709d4dbf407442" minOccurs="0"/>
                <xsd:element ref="ns2:kf16b72b2d604d459ccf7f7fae4ace43" minOccurs="0"/>
                <xsd:element ref="ns2:j628e119d7e4440dadc57ef80e73f9ed" minOccurs="0"/>
                <xsd:element ref="ns2:p4ac7e37b3be48aa8418f065aeb540e0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807c8-684d-4ce2-9798-0aa295dedadb" elementFormDefault="qualified">
    <xsd:import namespace="http://schemas.microsoft.com/office/2006/documentManagement/types"/>
    <xsd:import namespace="http://schemas.microsoft.com/office/infopath/2007/PartnerControls"/>
    <xsd:element name="jf4655f4e78d4ac1a11c19f3a13b9f1c" ma:index="8" ma:taxonomy="true" ma:internalName="jf4655f4e78d4ac1a11c19f3a13b9f1c" ma:taxonomyFieldName="hscicDocumentType" ma:displayName="Information type" ma:default="" ma:fieldId="{3f4655f4-e78d-4ac1-a11c-19f3a13b9f1c}" ma:sspId="bb72b7f4-c981-47a4-a26e-043e4b78ebf3" ma:termSetId="62923a2f-f421-4e6f-b03c-6d9050967a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scicLastReviewDate" ma:index="12" nillable="true" ma:displayName="Last Review Date" ma:description="" ma:format="DateOnly" ma:internalName="hscicLastReviewDate">
      <xsd:simpleType>
        <xsd:restriction base="dms:DateTime"/>
      </xsd:simpleType>
    </xsd:element>
    <xsd:element name="hscicNextReviewDate" ma:index="13" nillable="true" ma:displayName="Next Review Date" ma:description="" ma:format="DateOnly" ma:internalName="hscicNextReviewDate">
      <xsd:simpleType>
        <xsd:restriction base="dms:DateTime"/>
      </xsd:simpleType>
    </xsd:element>
    <xsd:element name="k5f85a19a9254bc483709d4dbf407442" ma:index="14" nillable="true" ma:taxonomy="true" ma:internalName="k5f85a19a9254bc483709d4dbf407442" ma:taxonomyFieldName="hscicOrgCorporateFunction" ma:displayName="Corporate Function" ma:default="" ma:fieldId="{45f85a19-a925-4bc4-8370-9d4dbf407442}" ma:taxonomyMulti="true" ma:sspId="bb72b7f4-c981-47a4-a26e-043e4b78ebf3" ma:termSetId="e481236d-d792-4c01-bb67-9165b7203b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6b72b2d604d459ccf7f7fae4ace43" ma:index="16" nillable="true" ma:taxonomy="true" ma:internalName="kf16b72b2d604d459ccf7f7fae4ace43" ma:taxonomyFieldName="hscicOrgOfficeLocation" ma:displayName="Office Location" ma:default="" ma:fieldId="{4f16b72b-2d60-4d45-9ccf-7f7fae4ace43}" ma:taxonomyMulti="true" ma:sspId="bb72b7f4-c981-47a4-a26e-043e4b78ebf3" ma:termSetId="5a06e8f3-eefd-4db0-81dc-7eb52882c7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28e119d7e4440dadc57ef80e73f9ed" ma:index="18" nillable="true" ma:taxonomy="true" ma:internalName="j628e119d7e4440dadc57ef80e73f9ed" ma:taxonomyFieldName="hscicOrgPortfolioDomain" ma:displayName="Portfolio Domain" ma:default="" ma:fieldId="{3628e119-d7e4-440d-adc5-7ef80e73f9ed}" ma:taxonomyMulti="true" ma:sspId="bb72b7f4-c981-47a4-a26e-043e4b78ebf3" ma:termSetId="a0f7ef30-1e9f-4c0e-8184-db5dd75173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ac7e37b3be48aa8418f065aeb540e0" ma:index="20" nillable="true" ma:taxonomy="true" ma:internalName="p4ac7e37b3be48aa8418f065aeb540e0" ma:taxonomyFieldName="hscicOrgProfessionalGroup" ma:displayName="Professional Group" ma:default="" ma:fieldId="{94ac7e37-b3be-48aa-8418-f065aeb540e0}" ma:taxonomyMulti="true" ma:sspId="bb72b7f4-c981-47a4-a26e-043e4b78ebf3" ma:termSetId="7ba65347-b85e-4395-970d-ce5ca96cf5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8c8bc-6c30-45e9-80ca-5109d4270dfd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9c8c5045-8277-483a-b8b4-cb4af49e8caa}" ma:internalName="TaxCatchAll" ma:showField="CatchAllData" ma:web="2e9807c8-684d-4ce2-9798-0aa295ded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c8c5045-8277-483a-b8b4-cb4af49e8caa}" ma:internalName="TaxCatchAllLabel" ma:readOnly="true" ma:showField="CatchAllDataLabel" ma:web="2e9807c8-684d-4ce2-9798-0aa295ded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F2E1AE-3E13-4056-8EA8-9F5E08DC7E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668c8bc-6c30-45e9-80ca-5109d4270dfd"/>
    <ds:schemaRef ds:uri="2e9807c8-684d-4ce2-9798-0aa295dedad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C1C0B2-075D-46C1-96E3-6B8CB6101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807c8-684d-4ce2-9798-0aa295dedadb"/>
    <ds:schemaRef ds:uri="5668c8bc-6c30-45e9-80ca-5109d4270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58D91-CDF2-4F31-AE34-C309895032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HSCIC_Powepoint_v2</Template>
  <TotalTime>163</TotalTime>
  <Words>17</Words>
  <Application>Microsoft Macintosh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HSCIC_Powepoint_v2.5_0115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cp:lastPrinted>2014-12-18T12:02:32Z</cp:lastPrinted>
  <dcterms:created xsi:type="dcterms:W3CDTF">2018-04-16T20:54:07Z</dcterms:created>
  <dcterms:modified xsi:type="dcterms:W3CDTF">2018-04-16T23:37:33Z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0x010100F56AC1E539A90047BC30B3C9F7C85DBF009974B1B821AB36488BB2955A9F4B5285</vt:lpwstr>
  </property>
  <property fmtid="{D5CDD505-2E9C-101B-9397-08002B2CF9AE}" pid="3" name="hscicOrgProfessionalGroup">
    <vt:lpwstr/>
  </property>
  <property fmtid="{D5CDD505-2E9C-101B-9397-08002B2CF9AE}" pid="4" name="hscicOrgCorporateFunction">
    <vt:lpwstr/>
  </property>
  <property fmtid="{D5CDD505-2E9C-101B-9397-08002B2CF9AE}" pid="5" name="hscicOrgOfficeLocation">
    <vt:lpwstr/>
  </property>
  <property fmtid="{D5CDD505-2E9C-101B-9397-08002B2CF9AE}" pid="6" name="hscicOrgPortfolioDomain">
    <vt:lpwstr/>
  </property>
  <property fmtid="{D5CDD505-2E9C-101B-9397-08002B2CF9AE}" pid="7" name="hscicDocumentType">
    <vt:lpwstr>147;#Templates|aff1a68b-1933-4dcf-8d00-314af96fd52f</vt:lpwstr>
  </property>
</Properties>
</file>